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497315-0347-424A-8F9C-5B38637C0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69F520A-B23C-410F-BB28-B964B7F77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13741E-D3F8-43D6-8ED7-9F908C2A4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98FF-755F-4AD9-8982-9F42E9C6435C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6E8E5D-BD90-411E-9DA5-6A03F69D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81998B-65E3-45B7-9D61-1020ABA9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D0F-C272-4CD5-988C-44D43288E7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30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D9D7A9-2BAB-415E-AA96-D7B33BB0D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65128B-CDC9-4386-B7FF-27453BC5B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F2FAD0-AE38-4329-8627-C37C072D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98FF-755F-4AD9-8982-9F42E9C6435C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D66206-7493-44F8-9109-CD974F0C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6DA5B5-4450-4E14-B861-D4050E19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D0F-C272-4CD5-988C-44D43288E7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26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625C33-A887-4A63-A014-6C89FC022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02FA90-5C6D-4AB5-BDF3-23B235D1E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295156-13AC-4F01-96D1-30B29E58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98FF-755F-4AD9-8982-9F42E9C6435C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40C30B-A53F-45F0-A7ED-DFFD045AA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ADA333-7B25-4B55-AE12-9CE02F8A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D0F-C272-4CD5-988C-44D43288E7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42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FDD602-3F1E-46B3-9617-9BDBA0A0D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7D19F8-3AB4-4F7C-A26F-804337F12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139446-AFB6-4714-9E6B-BEFD5165C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98FF-755F-4AD9-8982-9F42E9C6435C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D836EE-8091-4336-BCFC-FB191437F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0BDC14-56F6-48E6-A9CA-65CA1205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D0F-C272-4CD5-988C-44D43288E7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88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86AC42-D2B1-4B4F-BFC2-EF195C8F4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9A1B90-746E-46B6-8622-44BB8AC11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E1275E-45DF-4209-B944-9BF5AB4AA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98FF-755F-4AD9-8982-9F42E9C6435C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834212-34E9-4573-83C5-EBC0E8348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373E35-AE7D-4E0E-A880-D5E708F81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D0F-C272-4CD5-988C-44D43288E7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66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4D44E6-0BEF-4F59-8F1C-29A064B88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F95969-3AB9-4861-B005-BF532BD50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563DB2-A638-46B7-9512-800B81393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C2826F-B1AA-4F14-B9EE-52293A52F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98FF-755F-4AD9-8982-9F42E9C6435C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94290D-3346-48F8-8C44-02121ACF5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59DA2C-5731-4414-A971-C2BD54B7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D0F-C272-4CD5-988C-44D43288E7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0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6B128D-3DE4-4C58-96C7-CBACBC295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A78FC3-7A3F-4DCB-AE79-B211C2803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C87E5C-F5C1-4519-9F57-21A46DDB2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A87CE02-E88F-4816-A1F8-6461401715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64CC29E-5A39-4A09-A894-C67FB83DFD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2BDA7A7-75E4-40A1-B459-567B83ADA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98FF-755F-4AD9-8982-9F42E9C6435C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84D68C5-E2E6-4F9E-B35E-6731BF23A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758034E-4B25-4835-A747-83BFAB5B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D0F-C272-4CD5-988C-44D43288E7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50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165E5-F206-4AC5-9456-5D9074EC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C2BD3D-DF82-4BB9-9A48-11CF5AB4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98FF-755F-4AD9-8982-9F42E9C6435C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FDC98D-6BF5-48CF-BB48-9878A918B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B8AD4F2-1A67-4C8C-92D8-CAF098A9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D0F-C272-4CD5-988C-44D43288E7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3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AD37896-B312-471F-9E80-2CA24E37E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98FF-755F-4AD9-8982-9F42E9C6435C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F128E14-E1D2-454A-BF3C-E68154F3E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2014C7-9E3F-482B-A205-5FBADE6E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D0F-C272-4CD5-988C-44D43288E7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8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1CB137-50D8-47B4-ADF5-1C1B807CB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E5ABE3-2221-43D1-A4B3-3735080E0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C39F8D-01EB-4D02-B3FD-FEDD223AF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29ED3C-A5AD-4370-8F93-084AB2838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98FF-755F-4AD9-8982-9F42E9C6435C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F89D21-78C9-44B6-9E12-6E20BF845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1A7352-8258-4EC0-9B7B-E8CB1DAB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D0F-C272-4CD5-988C-44D43288E7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53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FDFD1E-CE41-46BF-A0CD-9B4366B55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A4584DA-112C-46B6-8540-C83F489181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4CEE98-F4AC-4037-ABD7-5B92184D1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AC82AD-68D7-4784-A941-F7F987595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98FF-755F-4AD9-8982-9F42E9C6435C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C0E97C-5BEC-4849-94DA-4196C1228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8588A6-A2C4-4DD7-BD59-A7FF3932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0D0F-C272-4CD5-988C-44D43288E7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9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52CF28F-01CC-410A-8EF4-2BC184912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FBF9E5-7229-42B6-A027-5A5309C8C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A45460-CC07-41DD-BE06-6FC8C2F4EB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298FF-755F-4AD9-8982-9F42E9C6435C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870F70-D1B9-4D80-8058-E96F4A03FD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C738C7-9889-43D8-9008-5D848DFFFC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0D0F-C272-4CD5-988C-44D43288E7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69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FC3BDF-7A84-43B9-9B74-75BB3CA6B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085" y="275734"/>
            <a:ext cx="11509830" cy="2915073"/>
          </a:xfrm>
        </p:spPr>
        <p:txBody>
          <a:bodyPr>
            <a:noAutofit/>
          </a:bodyPr>
          <a:lstStyle/>
          <a:p>
            <a:r>
              <a:rPr lang="fr-FR" sz="80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Rapport Mensuel 02/2020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3A4EC7C-1FA4-4C9A-89AD-73826FD285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99" t="35614" r="17896" b="39008"/>
          <a:stretch/>
        </p:blipFill>
        <p:spPr>
          <a:xfrm>
            <a:off x="1524000" y="3921919"/>
            <a:ext cx="9143999" cy="135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1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4DC3A3C2-B15B-410A-925E-9A658D9B4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sz="48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Analyse du CA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D199A397-4CFD-4FAB-B07A-4D74A125F2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023937"/>
            <a:ext cx="6172200" cy="4800600"/>
          </a:xfrm>
        </p:spPr>
      </p:pic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4A505554-4134-4083-97EA-33632B578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067772" cy="3811588"/>
          </a:xfrm>
        </p:spPr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Augmentation des ventes de nourriture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Légère baisse des ventes de biens de conso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Baisse du CA dû à l’arrêt des ventes de produits High-Tech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2313787-174A-4EF8-ACDE-7CB65E82547D}"/>
              </a:ext>
            </a:extLst>
          </p:cNvPr>
          <p:cNvSpPr txBox="1"/>
          <p:nvPr/>
        </p:nvSpPr>
        <p:spPr>
          <a:xfrm>
            <a:off x="6799975" y="1132406"/>
            <a:ext cx="2938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Evolution du CA par Catégorie</a:t>
            </a:r>
          </a:p>
        </p:txBody>
      </p:sp>
    </p:spTree>
    <p:extLst>
      <p:ext uri="{BB962C8B-B14F-4D97-AF65-F5344CB8AC3E}">
        <p14:creationId xmlns:p14="http://schemas.microsoft.com/office/powerpoint/2010/main" val="376401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FC0DC6-89EE-49DF-A370-848F0890D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sz="48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Visites x Ventes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C189C9DA-D7AE-40D7-B048-F56011D1C2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023937"/>
            <a:ext cx="6172200" cy="4800600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11E513-FA87-4F99-97EF-68A787E5B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Nombre de visiteurs en augmentation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Nombre de ventes en augmentation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63AE09-720F-4AC2-844B-45B6383DCF9A}"/>
              </a:ext>
            </a:extLst>
          </p:cNvPr>
          <p:cNvSpPr txBox="1"/>
          <p:nvPr/>
        </p:nvSpPr>
        <p:spPr>
          <a:xfrm>
            <a:off x="6067408" y="1132406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Evolution du nombre de Ventes et de Visiteurs</a:t>
            </a:r>
          </a:p>
        </p:txBody>
      </p:sp>
    </p:spTree>
    <p:extLst>
      <p:ext uri="{BB962C8B-B14F-4D97-AF65-F5344CB8AC3E}">
        <p14:creationId xmlns:p14="http://schemas.microsoft.com/office/powerpoint/2010/main" val="3614542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1344F1-14C2-4DE1-85C7-5994F354F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113" y="457200"/>
            <a:ext cx="5081588" cy="1600200"/>
          </a:xfrm>
        </p:spPr>
        <p:txBody>
          <a:bodyPr anchor="ctr">
            <a:normAutofit/>
          </a:bodyPr>
          <a:lstStyle/>
          <a:p>
            <a:pPr algn="ctr"/>
            <a:r>
              <a:rPr lang="fr-FR" sz="48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Taux de Conversion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8E853C33-016F-4C1E-A4D4-E7D74DB43F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364" y="1026408"/>
            <a:ext cx="6165848" cy="4795660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8BD50A-E02F-4DFF-91DB-1BA313D3C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201995" cy="3811588"/>
          </a:xfrm>
        </p:spPr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Taux de conversion en baisse expliqué par la multiplication des visites sur le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909A702-32C9-4D78-8DDB-F133408BD4F4}"/>
              </a:ext>
            </a:extLst>
          </p:cNvPr>
          <p:cNvSpPr txBox="1"/>
          <p:nvPr/>
        </p:nvSpPr>
        <p:spPr>
          <a:xfrm>
            <a:off x="6662119" y="1132406"/>
            <a:ext cx="3214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Evolution du Taux de Conversion</a:t>
            </a:r>
          </a:p>
        </p:txBody>
      </p:sp>
    </p:spTree>
    <p:extLst>
      <p:ext uri="{BB962C8B-B14F-4D97-AF65-F5344CB8AC3E}">
        <p14:creationId xmlns:p14="http://schemas.microsoft.com/office/powerpoint/2010/main" val="75614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57C772-5E07-483A-BE6E-C0E3A5F26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57200"/>
            <a:ext cx="4243388" cy="1600200"/>
          </a:xfrm>
        </p:spPr>
        <p:txBody>
          <a:bodyPr anchor="ctr">
            <a:normAutofit/>
          </a:bodyPr>
          <a:lstStyle/>
          <a:p>
            <a:pPr algn="ctr"/>
            <a:r>
              <a:rPr lang="fr-FR" sz="48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Montant Panier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03056510-6E56-4057-82BF-5921B8803C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3188" y="1023937"/>
            <a:ext cx="6172199" cy="4800599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3D2717-2459-4BE5-A726-698EEDCE7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Augmentation importante du nombre de ventes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Légère baisse du chiffre d’affaire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Baisse du montant du panier moyen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8FF8D8C-D278-4250-9897-4AC375E3EC3F}"/>
              </a:ext>
            </a:extLst>
          </p:cNvPr>
          <p:cNvSpPr txBox="1"/>
          <p:nvPr/>
        </p:nvSpPr>
        <p:spPr>
          <a:xfrm>
            <a:off x="6168400" y="1132406"/>
            <a:ext cx="4201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Montant du panier x Temps passé sur le site</a:t>
            </a:r>
          </a:p>
        </p:txBody>
      </p:sp>
    </p:spTree>
    <p:extLst>
      <p:ext uri="{BB962C8B-B14F-4D97-AF65-F5344CB8AC3E}">
        <p14:creationId xmlns:p14="http://schemas.microsoft.com/office/powerpoint/2010/main" val="209912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11B9D9-D0CC-4B81-AACE-DC363C38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>
            <a:normAutofit/>
          </a:bodyPr>
          <a:lstStyle/>
          <a:p>
            <a:pPr algn="ctr"/>
            <a:r>
              <a:rPr lang="fr-FR" sz="4800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Durée Session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BF3BA2D3-2670-4BCF-9F13-91D966872D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023937"/>
            <a:ext cx="6172200" cy="4800600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72AE56-ED53-4DA3-B9B2-EF4897B7D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Achats effectués plus rapidement en grande partie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Tendance chez certains clients à rester plus longtemps sur le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Clients qui multiplient des achats rapides au lieu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ADF82E8-8445-438D-B561-3C7F51046C6B}"/>
              </a:ext>
            </a:extLst>
          </p:cNvPr>
          <p:cNvSpPr txBox="1"/>
          <p:nvPr/>
        </p:nvSpPr>
        <p:spPr>
          <a:xfrm>
            <a:off x="6692585" y="1132406"/>
            <a:ext cx="315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Evolution de la durée de session</a:t>
            </a:r>
          </a:p>
        </p:txBody>
      </p:sp>
    </p:spTree>
    <p:extLst>
      <p:ext uri="{BB962C8B-B14F-4D97-AF65-F5344CB8AC3E}">
        <p14:creationId xmlns:p14="http://schemas.microsoft.com/office/powerpoint/2010/main" val="312372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7582874-F206-4A92-9652-B5569C483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Conclusion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8556904-3F50-4BFC-964F-46CD3DBC6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Bilan positif pour ce mois de Février, le shift des produits High-Tech vers l’alimentation suit une courbe satisfaisante.</a:t>
            </a:r>
          </a:p>
          <a:p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Les achats rapides de faible montant se multiplient et la légère baisse du CA devrait être résorbée le mois prochain si l’évolution reste constante.</a:t>
            </a:r>
          </a:p>
          <a:p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Un grand nombre de nouveaux visiteurs sont attirés par le site. </a:t>
            </a:r>
          </a:p>
          <a:p>
            <a:r>
              <a:rPr lang="fr-FR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 Un axe à explorer serait de chercher à faire évoluer le taux de conversion.</a:t>
            </a:r>
          </a:p>
        </p:txBody>
      </p:sp>
    </p:spTree>
    <p:extLst>
      <p:ext uri="{BB962C8B-B14F-4D97-AF65-F5344CB8AC3E}">
        <p14:creationId xmlns:p14="http://schemas.microsoft.com/office/powerpoint/2010/main" val="2934771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215</Words>
  <Application>Microsoft Office PowerPoint</Application>
  <PresentationFormat>Grand écran</PresentationFormat>
  <Paragraphs>31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Source Sans Pro ExtraLight</vt:lpstr>
      <vt:lpstr>Source Sans Pro Light</vt:lpstr>
      <vt:lpstr>Thème Office</vt:lpstr>
      <vt:lpstr>Rapport Mensuel 02/2020</vt:lpstr>
      <vt:lpstr>Analyse du CA</vt:lpstr>
      <vt:lpstr>Visites x Ventes</vt:lpstr>
      <vt:lpstr>Taux de Conversion</vt:lpstr>
      <vt:lpstr>Montant Panier</vt:lpstr>
      <vt:lpstr>Durée Session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Mensuel 02/2020</dc:title>
  <dc:creator>Vincent Renard</dc:creator>
  <cp:lastModifiedBy>Vincent Renard</cp:lastModifiedBy>
  <cp:revision>11</cp:revision>
  <dcterms:created xsi:type="dcterms:W3CDTF">2021-10-16T12:49:36Z</dcterms:created>
  <dcterms:modified xsi:type="dcterms:W3CDTF">2021-10-27T21:13:03Z</dcterms:modified>
</cp:coreProperties>
</file>